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0" r:id="rId10"/>
    <p:sldId id="267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82F8F-9856-415C-E5BE-84BC339DB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016795-4C2E-CD09-557A-0CBBA9377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1B20E-6A50-1EE1-C6F9-7011611F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149EA8-0AAE-1741-3196-E2AB268D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2C4A2F-8895-9E47-09D0-50BF146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3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7034D-BB1E-5C0F-B493-4521DEDC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34E9BD-DB33-622A-1399-D84D07A89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620259-789F-2143-9B99-83AE86D9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1ED42F-0FB8-0099-67A1-6EB551AC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812AF7-54FD-E2B3-2111-726D37FE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8268BDC-BA81-12B1-46FE-E80D493D3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9D69FC-2E67-9550-6D80-6F3C3A946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22F23-CEC8-8EAA-2F01-1D2BDAE7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1FE5A-C53C-4FA0-D525-0EB7623B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A94FD-B376-6F81-D63A-9E3684D4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2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8603-E9A1-5D22-DA56-2A84A95E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12A25-0F80-2950-F0CD-51527C3DE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E443F0-C141-C8D6-0807-CC68577E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43D21C-1B8C-6F42-C098-83EAA152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D3780-7A47-3502-0086-9F6C04BF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54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8EE72-4D78-DBD1-96DE-31E7CCAF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E35A26-C8E3-783C-4B9D-2BBDA50E9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88574-242F-79F2-40E6-5A39333E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1668CD-91A3-AD20-2A46-AE19BF02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F8A86A-B900-7843-4D6F-6D35A380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4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1A094-D9AF-3D0F-0F1A-CDC5782C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951E93-A597-65B3-97E3-35D418D18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779010-CFA8-BD2D-2AE2-10F46BF0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7F4442-3409-B53D-98C9-7B789B25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149274-C89B-3CCA-A092-55EAB29F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CCCCF4-EBF1-698C-544E-D222A716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93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F891F-0403-3ED5-A16D-5F0637BD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C2F6FA-A02B-697C-21E3-88658AE37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3E117E-1FD4-23E4-AA8F-50882AAE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1B797-1492-06BB-7ACC-1599D68C9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F6D8F3-6AE0-8EC5-8FDA-C930B9221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21B1E4-3DD6-FCF0-D50E-E67E5322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122BE0-5C3F-36D8-F6DD-137C86E4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0B07F1-E2F4-B500-E172-845682E4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16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017B7-4E48-FE40-EBDB-3B57915B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29638B-17C1-465F-B787-E113019C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9CA700-A59B-E244-49FD-7283E369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66908E-2636-09FA-9A83-61B3A996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35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9EB581-DFFB-D041-12D1-0961BB0B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89862B-8070-F158-CCEA-0214AEC4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7BDC23-B8BC-4E9C-CFFA-9B44B8D4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5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E2F8A-365E-1C50-0A75-C3C5111F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F9EB05-6694-9B46-B9CB-8C6D4F86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FAC3AB-348A-029B-BEF3-ED8E49C53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CE86CD-7040-2457-8A52-C81AEC2D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AB56D7-3F3A-383B-28AB-52C12173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1D7940-7688-8E80-EB09-C4552543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85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D81E9-447C-4855-92CF-0E27BD18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0345BF-78FD-D162-0776-4DA00889D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444868-6C12-2DC3-A145-CC634C93D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8D53F1-8F37-0F6C-54FF-C823B266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5246AA-B415-3591-335A-9B08005D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929E47-C6ED-0E6E-CA64-6BBC64B4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34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6301E9A-0896-1488-AD45-09B8B776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490339-2192-9B74-88A6-E260D8FC3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1C39A1-F2A1-ED44-11F5-F49CD866A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12539-F75E-450D-9E67-6FCE2F340478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1F4FE7-57C3-D974-DBD2-2617E7675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CA899D-6556-7EA3-68D6-97B8E9A3E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B9437-FB10-468B-A99A-3741F790BF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Grafik 6" descr="Ein Bild, das draußen, Gebäude, Fenster, Himmel enthält.">
            <a:extLst>
              <a:ext uri="{FF2B5EF4-FFF2-40B4-BE49-F238E27FC236}">
                <a16:creationId xmlns:a16="http://schemas.microsoft.com/office/drawing/2014/main" id="{92D6EE08-155E-EC8B-67AC-FEDB61B8B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r="12192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5" name="Grafik 4" descr="Ein Bild, das Mobiliar, Sperrholz, Holzarbeiten, Boden enthält.&#10;&#10;Automatisch generierte Beschreibung">
            <a:extLst>
              <a:ext uri="{FF2B5EF4-FFF2-40B4-BE49-F238E27FC236}">
                <a16:creationId xmlns:a16="http://schemas.microsoft.com/office/drawing/2014/main" id="{6180E82A-7BB2-C50D-5A7F-F82CB8E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r="-1" b="11265"/>
          <a:stretch/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F6DA56-724B-137C-8D1C-162D9804F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15884"/>
          </a:xfrm>
        </p:spPr>
        <p:txBody>
          <a:bodyPr>
            <a:normAutofit/>
          </a:bodyPr>
          <a:lstStyle/>
          <a:p>
            <a:r>
              <a:rPr lang="de-DE" sz="5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Projektprüfung 2023</a:t>
            </a:r>
            <a:br>
              <a:rPr lang="de-DE" sz="5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DE" sz="5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WiB und 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D51E87-ED06-B907-E236-A86960150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09963"/>
            <a:ext cx="9795637" cy="174783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von </a:t>
            </a:r>
          </a:p>
          <a:p>
            <a:r>
              <a:rPr lang="de-DE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Erik Kollmer und Christoph Rottach</a:t>
            </a:r>
          </a:p>
        </p:txBody>
      </p:sp>
    </p:spTree>
    <p:extLst>
      <p:ext uri="{BB962C8B-B14F-4D97-AF65-F5344CB8AC3E}">
        <p14:creationId xmlns:p14="http://schemas.microsoft.com/office/powerpoint/2010/main" val="99859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6938A-DD23-D269-5BBE-9FDBF3CD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8" y="297561"/>
            <a:ext cx="3593862" cy="780007"/>
          </a:xfrm>
        </p:spPr>
        <p:txBody>
          <a:bodyPr>
            <a:normAutofit fontScale="90000"/>
          </a:bodyPr>
          <a:lstStyle/>
          <a:p>
            <a:r>
              <a:rPr lang="de-DE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Arbeitsplan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F79A6B-75A1-0194-6670-111E2271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" y="1801091"/>
            <a:ext cx="6214365" cy="45209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5B1B5E-920F-654D-8845-652C18E2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84" y="2743200"/>
            <a:ext cx="5828452" cy="2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28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2B26A-521C-A27E-93A3-22F91CE33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4365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664DF3-B6D2-AA1D-B083-005BA7F4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464" y="3172409"/>
            <a:ext cx="7049796" cy="182419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en-US" sz="72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  <a:br>
              <a:rPr lang="en-US" sz="72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72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2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6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WiB/Technik</a:t>
            </a:r>
            <a:endParaRPr lang="en-US" sz="7200" b="1" dirty="0">
              <a:ln w="22225">
                <a:solidFill>
                  <a:schemeClr val="tx1"/>
                </a:solidFill>
                <a:miter lim="800000"/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 descr="Ein Bild, das Im Haus, Inneneinrichtung, Wand, Boden enthält.&#10;&#10;Automatisch generierte Beschreibung">
            <a:extLst>
              <a:ext uri="{FF2B5EF4-FFF2-40B4-BE49-F238E27FC236}">
                <a16:creationId xmlns:a16="http://schemas.microsoft.com/office/drawing/2014/main" id="{E246E537-50C3-3A17-BD16-3098B7AF5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C7C2FE-5EA2-35AD-7CCE-E1B990E4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Quellenangabe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8B6AD-C03C-E16C-6D00-56532EF7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sz="13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Erik:</a:t>
            </a:r>
          </a:p>
          <a:p>
            <a:pPr marL="0" indent="0">
              <a:buNone/>
            </a:pPr>
            <a:r>
              <a:rPr lang="de-DE" sz="1300" kern="100" dirty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https://www.kleinanzeigen.de/s-anzeige/charmante-1-zimmer-wohnung-in-ochsenhausen/2434586316-203-19203</a:t>
            </a:r>
          </a:p>
          <a:p>
            <a:pPr marL="0" indent="0">
              <a:buNone/>
            </a:pPr>
            <a:r>
              <a:rPr lang="de-DE" sz="1300" kern="100" dirty="0">
                <a:solidFill>
                  <a:srgbClr val="FFFF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https://www.kleinanzeigen.de/s-anzeige/schoene-helle-neue-1-zimmerwohnung-an-personen-mit-festem-job/2444402641-203-6670</a:t>
            </a:r>
          </a:p>
          <a:p>
            <a:r>
              <a:rPr lang="de-DE" sz="13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Christoph: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https://www.kleinanzeigen.de/s-anzeige/helle-2-zimmer-dachgeschosswohnung-in-muehlheim-zu-vermieten/2442707164-203-8505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https://www.kleinanzeigen.de/s-anzeige/1-zimmerappartement-mit-stellplatz/2446621331-203-8508</a:t>
            </a:r>
          </a:p>
          <a:p>
            <a:pPr marL="0" indent="0">
              <a:buNone/>
            </a:pPr>
            <a:r>
              <a:rPr lang="de-DE" sz="13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Bilder: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google.com/url?sa=i&amp;url=https%3A%2F%2Fwww.deutschland.de%2Fde%2Ftopic%2Fleben%2Flifestyle-kulinarik%2Fwie-deutschland-wohnt&amp;psig=AOvVaw2pv0hG7nyphc6hd6tYWqAU&amp;ust=1685025553486000&amp;source=images&amp;cd=vfe&amp;ved=0CBEQjRxqFwoTCLDNr7-Xjv8CFQAAAAAdAAAAABAE</a:t>
            </a:r>
          </a:p>
          <a:p>
            <a:pPr marL="0" indent="0">
              <a:buNone/>
            </a:pPr>
            <a:endParaRPr lang="de-DE" sz="13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639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raußen, Auto, Himmel, Gebäude enthält.&#10;&#10;Automatisch generierte Beschreibung">
            <a:extLst>
              <a:ext uri="{FF2B5EF4-FFF2-40B4-BE49-F238E27FC236}">
                <a16:creationId xmlns:a16="http://schemas.microsoft.com/office/drawing/2014/main" id="{8F9548E9-C381-F720-0EFF-98400D7F0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7" r="1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Grafik 4" descr="Ein Bild, das Gelände, Werkbank, Mobiliar, Holz enthält.&#10;&#10;Automatisch generierte Beschreibung">
            <a:extLst>
              <a:ext uri="{FF2B5EF4-FFF2-40B4-BE49-F238E27FC236}">
                <a16:creationId xmlns:a16="http://schemas.microsoft.com/office/drawing/2014/main" id="{030FC237-B7E8-304D-8150-78511C2E4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r="2" b="39825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1F8691-C107-6D78-8519-BDC5D589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6200" y="5033374"/>
            <a:ext cx="8920017" cy="1077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b="1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7518854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4574C-9125-C19A-7E66-0D7CCD64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Gliederung: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AC878-675B-E43F-3AD9-A05BA8D2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999182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Wahl der Kriterien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Wahl der Wohnung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Kostenplanung</a:t>
            </a:r>
            <a:endParaRPr lang="de-DE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Skizze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Stückliste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Technische Zeichnung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Arbeitsplan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Quellenangabe</a:t>
            </a:r>
          </a:p>
        </p:txBody>
      </p:sp>
      <p:pic>
        <p:nvPicPr>
          <p:cNvPr id="5" name="Grafik 4" descr="Ein Bild, das Holzarbeiten, Boden, Sperrholz, Mobiliar enthält.&#10;&#10;Automatisch generierte Beschreibung">
            <a:extLst>
              <a:ext uri="{FF2B5EF4-FFF2-40B4-BE49-F238E27FC236}">
                <a16:creationId xmlns:a16="http://schemas.microsoft.com/office/drawing/2014/main" id="{74C4743C-7FAC-5DE8-42CE-09CCF9205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b="1016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5063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Im Haus, Boden, Wand, Mobiliar enthält.&#10;&#10;Automatisch generierte Beschreibung">
            <a:extLst>
              <a:ext uri="{FF2B5EF4-FFF2-40B4-BE49-F238E27FC236}">
                <a16:creationId xmlns:a16="http://schemas.microsoft.com/office/drawing/2014/main" id="{3B2C6F56-16A7-E304-3BDF-EE322C4F9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" b="1160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61CFD5-F5AB-E19C-9169-F5C6BEE1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de-DE" sz="8000" b="1" dirty="0">
                <a:ln w="22225">
                  <a:solidFill>
                    <a:srgbClr val="FFFFFF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Wahl der Kriterien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588B3-1CC6-0C2A-7B29-7339D4E9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de-DE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Kriterien: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Ausstattung</a:t>
            </a:r>
          </a:p>
        </p:txBody>
      </p:sp>
    </p:spTree>
    <p:extLst>
      <p:ext uri="{BB962C8B-B14F-4D97-AF65-F5344CB8AC3E}">
        <p14:creationId xmlns:p14="http://schemas.microsoft.com/office/powerpoint/2010/main" val="3617709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50E8C1-A7D7-B9DE-804C-B2D0EE4B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242619"/>
            <a:ext cx="3088559" cy="1655483"/>
          </a:xfrm>
        </p:spPr>
        <p:txBody>
          <a:bodyPr anchor="b">
            <a:normAutofit fontScale="90000"/>
          </a:bodyPr>
          <a:lstStyle/>
          <a:p>
            <a:r>
              <a:rPr lang="de-DE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Wahl der Wohnung</a:t>
            </a:r>
          </a:p>
        </p:txBody>
      </p:sp>
      <p:pic>
        <p:nvPicPr>
          <p:cNvPr id="5" name="Inhaltsplatzhalter 4" descr="Ein Bild, das draußen, Himmel, Auto, Landfahrzeug enthält.">
            <a:extLst>
              <a:ext uri="{FF2B5EF4-FFF2-40B4-BE49-F238E27FC236}">
                <a16:creationId xmlns:a16="http://schemas.microsoft.com/office/drawing/2014/main" id="{5DFB8E33-DB10-BF3F-D924-C0D045F9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r="11209" b="4638"/>
          <a:stretch/>
        </p:blipFill>
        <p:spPr>
          <a:xfrm>
            <a:off x="20" y="432"/>
            <a:ext cx="7886178" cy="64083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D8BD20-20D9-2F03-EE90-28C23425A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PKW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Stellplatz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Eigene Küche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Eigener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Waschraum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597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306A3-38FD-822C-5D9D-929D5F58A1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" b="940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A603E371-0101-73F8-544E-1D81C90B8748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Preis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Leistung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war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sehr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Wohnung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hat am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besten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Kriterien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gepasst</a:t>
            </a:r>
            <a:endParaRPr lang="en-US" sz="20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8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8D345F-72FC-830D-7232-FE94DA6E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60" y="1877510"/>
            <a:ext cx="325862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Kostenplanung</a:t>
            </a:r>
          </a:p>
        </p:txBody>
      </p:sp>
      <p:pic>
        <p:nvPicPr>
          <p:cNvPr id="7" name="Inhaltsplatzhalter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848E5B60-D52A-0903-1E81-7D6486FAB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929" y="942109"/>
            <a:ext cx="3990206" cy="44180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5A97223-A014-3121-A2CD-5313DE07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38" y="1031864"/>
            <a:ext cx="3461735" cy="44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60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A8DF6A-C463-EDC8-379C-8CC23948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4800" b="1" kern="12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Skizze</a:t>
            </a:r>
            <a:endParaRPr lang="en-US" sz="4800" b="1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nhaltsplatzhalter 4" descr="Ein Bild, das Text, Entwurf, Zeichnung, Handschrift enthält.&#10;&#10;Automatisch generierte Beschreibung">
            <a:extLst>
              <a:ext uri="{FF2B5EF4-FFF2-40B4-BE49-F238E27FC236}">
                <a16:creationId xmlns:a16="http://schemas.microsoft.com/office/drawing/2014/main" id="{6E80570B-8A58-D71C-B733-2E5A456C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6" y="492573"/>
            <a:ext cx="441059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306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7C8514-F767-027E-E3D7-BEA403EE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4000" b="1" kern="12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Stückliste</a:t>
            </a:r>
            <a:endParaRPr lang="en-US" sz="4000" b="1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B647581-A061-0479-F819-B08E48C3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677314"/>
            <a:ext cx="11327549" cy="30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20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D3832-A073-8966-49F8-2B4873D0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Technische Zeichnung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E4D831-5F8B-E8E3-F872-126DD491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3" y="1422401"/>
            <a:ext cx="3529869" cy="25492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B136BF-B14E-9818-DC6E-09A0BF18D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2" y="1297598"/>
            <a:ext cx="3702681" cy="26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A2D324B-2669-64D0-CCFD-8E22B5E3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2" y="4009338"/>
            <a:ext cx="3597009" cy="25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009A3ED-E9E5-2AA3-B4D1-9E48772D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63" y="1422401"/>
            <a:ext cx="3771017" cy="272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FEF1CF6-5718-F9CB-279D-502B131E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41" y="4009338"/>
            <a:ext cx="3702803" cy="26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2B19460-30E8-EB89-30C5-B422F4FB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63" y="4085739"/>
            <a:ext cx="3491215" cy="25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075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Breitbild</PresentationFormat>
  <Paragraphs>40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Wingdings</vt:lpstr>
      <vt:lpstr>Office</vt:lpstr>
      <vt:lpstr>Projektprüfung 2023 in WiB und Technik</vt:lpstr>
      <vt:lpstr>Gliederung:</vt:lpstr>
      <vt:lpstr>1. Wahl der Kriterien</vt:lpstr>
      <vt:lpstr>2. Wahl der Wohnung</vt:lpstr>
      <vt:lpstr>PowerPoint-Präsentation</vt:lpstr>
      <vt:lpstr>3. Kostenplanung</vt:lpstr>
      <vt:lpstr>4. Skizze</vt:lpstr>
      <vt:lpstr>5. Stückliste</vt:lpstr>
      <vt:lpstr>6. Technische Zeichnung</vt:lpstr>
      <vt:lpstr>7. Arbeitsplan</vt:lpstr>
      <vt:lpstr>8. Reflexion   WiB/Technik</vt:lpstr>
      <vt:lpstr>9. Quellenangabe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Projektprüfung 2023 in WiB und Technik</dc:title>
  <dc:creator>Erik Kollmer</dc:creator>
  <cp:lastModifiedBy>Erik Kollmer</cp:lastModifiedBy>
  <cp:revision>7</cp:revision>
  <dcterms:created xsi:type="dcterms:W3CDTF">2023-05-23T13:57:43Z</dcterms:created>
  <dcterms:modified xsi:type="dcterms:W3CDTF">2023-05-24T15:26:50Z</dcterms:modified>
</cp:coreProperties>
</file>